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 Saito" userId="47466eb5046dd00d" providerId="LiveId" clId="{E388A2C1-230F-4296-B5A0-486D3D168ACC}"/>
    <pc:docChg chg="modSld">
      <pc:chgData name="Jun Saito" userId="47466eb5046dd00d" providerId="LiveId" clId="{E388A2C1-230F-4296-B5A0-486D3D168ACC}" dt="2018-04-06T05:57:55.189" v="8"/>
      <pc:docMkLst>
        <pc:docMk/>
      </pc:docMkLst>
      <pc:sldChg chg="modSp">
        <pc:chgData name="Jun Saito" userId="47466eb5046dd00d" providerId="LiveId" clId="{E388A2C1-230F-4296-B5A0-486D3D168ACC}" dt="2018-04-06T05:57:55.189" v="8"/>
        <pc:sldMkLst>
          <pc:docMk/>
          <pc:sldMk cId="3847720558" sldId="259"/>
        </pc:sldMkLst>
        <pc:spChg chg="mod">
          <ac:chgData name="Jun Saito" userId="47466eb5046dd00d" providerId="LiveId" clId="{E388A2C1-230F-4296-B5A0-486D3D168ACC}" dt="2018-04-06T05:57:55.189" v="8"/>
          <ac:spMkLst>
            <pc:docMk/>
            <pc:sldMk cId="3847720558" sldId="259"/>
            <ac:spMk id="3" creationId="{30D8B646-87AA-4C39-88D5-91DD9B445B4A}"/>
          </ac:spMkLst>
        </pc:spChg>
      </pc:sldChg>
    </pc:docChg>
  </pc:docChgLst>
  <pc:docChgLst>
    <pc:chgData name="Jun Saito" userId="47466eb5046dd00d" providerId="LiveId" clId="{A23BFFA5-A226-4076-887C-20B8C3BA512C}"/>
    <pc:docChg chg="custSel modSld">
      <pc:chgData name="Jun Saito" userId="47466eb5046dd00d" providerId="LiveId" clId="{A23BFFA5-A226-4076-887C-20B8C3BA512C}" dt="2018-04-06T07:49:52.994" v="26" actId="20577"/>
      <pc:docMkLst>
        <pc:docMk/>
      </pc:docMkLst>
      <pc:sldChg chg="modSp">
        <pc:chgData name="Jun Saito" userId="47466eb5046dd00d" providerId="LiveId" clId="{A23BFFA5-A226-4076-887C-20B8C3BA512C}" dt="2018-04-06T07:49:52.994" v="26" actId="20577"/>
        <pc:sldMkLst>
          <pc:docMk/>
          <pc:sldMk cId="3847720558" sldId="259"/>
        </pc:sldMkLst>
        <pc:spChg chg="mod">
          <ac:chgData name="Jun Saito" userId="47466eb5046dd00d" providerId="LiveId" clId="{A23BFFA5-A226-4076-887C-20B8C3BA512C}" dt="2018-04-06T07:49:52.994" v="26" actId="20577"/>
          <ac:spMkLst>
            <pc:docMk/>
            <pc:sldMk cId="3847720558" sldId="259"/>
            <ac:spMk id="3" creationId="{30D8B646-87AA-4C39-88D5-91DD9B445B4A}"/>
          </ac:spMkLst>
        </pc:spChg>
      </pc:sldChg>
      <pc:sldChg chg="modSp mod setBg">
        <pc:chgData name="Jun Saito" userId="47466eb5046dd00d" providerId="LiveId" clId="{A23BFFA5-A226-4076-887C-20B8C3BA512C}" dt="2018-04-06T06:21:15.813" v="8" actId="26606"/>
        <pc:sldMkLst>
          <pc:docMk/>
          <pc:sldMk cId="3009736799" sldId="260"/>
        </pc:sldMkLst>
        <pc:spChg chg="mod ord">
          <ac:chgData name="Jun Saito" userId="47466eb5046dd00d" providerId="LiveId" clId="{A23BFFA5-A226-4076-887C-20B8C3BA512C}" dt="2018-04-06T06:21:15.813" v="8" actId="26606"/>
          <ac:spMkLst>
            <pc:docMk/>
            <pc:sldMk cId="3009736799" sldId="260"/>
            <ac:spMk id="2" creationId="{290F1816-BBB5-4F08-BD40-A65564997AF7}"/>
          </ac:spMkLst>
        </pc:spChg>
        <pc:spChg chg="mod">
          <ac:chgData name="Jun Saito" userId="47466eb5046dd00d" providerId="LiveId" clId="{A23BFFA5-A226-4076-887C-20B8C3BA512C}" dt="2018-04-06T06:21:15.813" v="8" actId="26606"/>
          <ac:spMkLst>
            <pc:docMk/>
            <pc:sldMk cId="3009736799" sldId="260"/>
            <ac:spMk id="3" creationId="{37506061-113C-4FAB-8520-A45317B70161}"/>
          </ac:spMkLst>
        </pc:spChg>
        <pc:picChg chg="mod">
          <ac:chgData name="Jun Saito" userId="47466eb5046dd00d" providerId="LiveId" clId="{A23BFFA5-A226-4076-887C-20B8C3BA512C}" dt="2018-04-06T06:21:15.813" v="8" actId="26606"/>
          <ac:picMkLst>
            <pc:docMk/>
            <pc:sldMk cId="3009736799" sldId="260"/>
            <ac:picMk id="5" creationId="{E3D97356-CD69-463C-8039-D4C22A3FB82E}"/>
          </ac:picMkLst>
        </pc:picChg>
      </pc:sldChg>
      <pc:sldChg chg="addSp modSp mod setBg">
        <pc:chgData name="Jun Saito" userId="47466eb5046dd00d" providerId="LiveId" clId="{A23BFFA5-A226-4076-887C-20B8C3BA512C}" dt="2018-04-06T06:21:04.689" v="7" actId="27614"/>
        <pc:sldMkLst>
          <pc:docMk/>
          <pc:sldMk cId="4238734596" sldId="261"/>
        </pc:sldMkLst>
        <pc:spChg chg="mod ord">
          <ac:chgData name="Jun Saito" userId="47466eb5046dd00d" providerId="LiveId" clId="{A23BFFA5-A226-4076-887C-20B8C3BA512C}" dt="2018-04-06T06:20:59.364" v="5" actId="26606"/>
          <ac:spMkLst>
            <pc:docMk/>
            <pc:sldMk cId="4238734596" sldId="261"/>
            <ac:spMk id="2" creationId="{169E7EAF-29C4-438B-B904-6B2514376392}"/>
          </ac:spMkLst>
        </pc:spChg>
        <pc:spChg chg="mod ord">
          <ac:chgData name="Jun Saito" userId="47466eb5046dd00d" providerId="LiveId" clId="{A23BFFA5-A226-4076-887C-20B8C3BA512C}" dt="2018-04-06T06:20:59.364" v="5" actId="26606"/>
          <ac:spMkLst>
            <pc:docMk/>
            <pc:sldMk cId="4238734596" sldId="261"/>
            <ac:spMk id="4" creationId="{BB67693C-39EF-4D92-B6E3-AC5B0E05FD73}"/>
          </ac:spMkLst>
        </pc:spChg>
        <pc:picChg chg="add mod">
          <ac:chgData name="Jun Saito" userId="47466eb5046dd00d" providerId="LiveId" clId="{A23BFFA5-A226-4076-887C-20B8C3BA512C}" dt="2018-04-06T06:20:59.364" v="5" actId="26606"/>
          <ac:picMkLst>
            <pc:docMk/>
            <pc:sldMk cId="4238734596" sldId="261"/>
            <ac:picMk id="5" creationId="{7A89F304-AE26-4219-83B8-6767299C1F7F}"/>
          </ac:picMkLst>
        </pc:picChg>
        <pc:picChg chg="mod">
          <ac:chgData name="Jun Saito" userId="47466eb5046dd00d" providerId="LiveId" clId="{A23BFFA5-A226-4076-887C-20B8C3BA512C}" dt="2018-04-06T06:21:04.689" v="7" actId="27614"/>
          <ac:picMkLst>
            <pc:docMk/>
            <pc:sldMk cId="4238734596" sldId="261"/>
            <ac:picMk id="7" creationId="{380309BB-B2C8-45DC-825C-459C0756014A}"/>
          </ac:picMkLst>
        </pc:picChg>
        <pc:picChg chg="mod">
          <ac:chgData name="Jun Saito" userId="47466eb5046dd00d" providerId="LiveId" clId="{A23BFFA5-A226-4076-887C-20B8C3BA512C}" dt="2018-04-06T06:21:04.501" v="6" actId="27614"/>
          <ac:picMkLst>
            <pc:docMk/>
            <pc:sldMk cId="4238734596" sldId="261"/>
            <ac:picMk id="8" creationId="{E3D8EE44-F912-4030-A29A-AA31E4EC867E}"/>
          </ac:picMkLst>
        </pc:picChg>
        <pc:cxnChg chg="add">
          <ac:chgData name="Jun Saito" userId="47466eb5046dd00d" providerId="LiveId" clId="{A23BFFA5-A226-4076-887C-20B8C3BA512C}" dt="2018-04-06T06:20:59.364" v="5" actId="26606"/>
          <ac:cxnSpMkLst>
            <pc:docMk/>
            <pc:sldMk cId="4238734596" sldId="261"/>
            <ac:cxnSpMk id="13" creationId="{60188E89-AF78-40F6-B787-E9BD9C62568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91EAB-8132-404B-A711-8A0A2C417439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19B7C-6F93-4A62-94DF-EDB9D4E33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68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C52F2C-0E62-45A9-9218-ADE458BCD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6A3C53-93B3-470A-A846-8F4B98253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63095E-8C28-4D02-B2FB-76E0834D4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CCC-38A6-4E73-BAFD-E95C5AD2950C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7EBAD-ABF1-4895-8A5B-73B17F20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97F680-0CD8-40F2-BB0C-AA1D49A6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66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D6B1C-CD2F-4721-9405-01B96B3B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919AAD-B278-48D0-8A0D-0F159E1BE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2A7FA9-4A18-4662-A4CC-EC0C4EBC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8A56-993F-4F3A-8390-85B04B433E30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5E55DE-7138-454F-8A13-6037A01A6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94750-886C-4F7D-A666-AC889786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7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2F85268-5636-48A2-9C74-C45EFDF63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11FCF5-F235-4D70-99AC-5BE4CA292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7B544A-48DA-4880-8112-BBF40387B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6536-45CF-4CCF-8B44-FBD9A02EDDCF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13C50-50C2-4CCA-B02E-B8501512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E58D42-2A9E-4078-AA15-5DFB2AEF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57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0999E-12F3-42E1-8AD2-6161B107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929B88-FF23-429B-8DC6-7326AC4CE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3B605-3257-4E76-AC79-F8EAEDBC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AA3F-1EF0-41A0-8B01-CE62EE477613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00D35-CC55-4429-A394-931D20C9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77C85-EB45-42ED-8BB1-7B98238B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81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80B49-7174-4898-85F9-501C5FC80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74BAB5-CB05-4F2F-9184-A233BB92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4BB79-DBBF-44A6-AA4C-10AFA1D3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815-FA79-42AC-832A-F33E4CCAFD77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94F884-CFF7-4AE2-81D8-730AB0B3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C40457-B0FD-4087-8AFC-115878C4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1FAC0-33FD-428F-8006-25CE6118F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BDBFCA-49F8-4A43-A7C8-21AD789CE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69611E-74C2-4E61-9FB3-0F8C23E3E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99A97B-75A0-45F1-8C4C-97B8E714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1E2-B717-4209-8113-719010F73CF5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FB6397-A7E2-4176-8C94-6D672E0F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578C11-0AC6-4ABE-883F-58EA8361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7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8900A-30B4-44BE-860E-EDBB5183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1ED6F-E1A1-46C2-97DA-0B841110B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486645-75C6-4A29-B9C5-BEAC26C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699F14-1DB2-42C3-B8DD-D0426E765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5CC678-5042-4B2D-8F09-7D33F673F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9D27FC-E541-4234-8724-210DF68F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9B93-B63A-440C-AC35-6124B105B3D1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7FA053-5CAA-4862-9AA6-A175D2DA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527159-D5A9-46D3-9E7B-C2FC08D8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50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807CD-1B39-4C81-8D59-5254CDDA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0258EC-384F-403B-A9E4-BB8DBB65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99F0-F8FA-4299-B68C-2D2E28701397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19245B-30F7-472A-85D9-174D5930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7AD558-FAD4-4823-922C-E2FE0933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1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3E5770-60F2-4661-953B-43DF050F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F9C5-6281-4A2F-B37E-B56D3035728A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B299ED-172A-4055-AFE1-D6791CD0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3E73411-86E7-4DAA-AEB3-93A392C9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26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9D041C-C33B-435B-B931-D136B308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4B5A50-1707-4BF5-A3F1-7CADCD05F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3B9AA1-1EA6-4654-8FC2-CCF66138E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8B274C-1BAA-4F45-8E12-69CF9F00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D3F0-AF84-42EB-A970-F2D49CDAC7D0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83E19A-EDBB-4F12-8192-639824B1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5858C8-3AAC-41C7-8E52-8487C78F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4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286FF0-84CD-4676-A79C-C7371B36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D5CC08-4C37-4A26-8E47-675662C81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BBB342-B824-43E5-95AE-F53052EE8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C2EAEE-5971-43C9-BA00-1F070A75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121-8163-4032-843C-CD490E68717B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CEE75E-E5AF-46BF-BBDD-AA435BB2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B46121-C081-4138-9C9F-EBDDD118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2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3646526-65C2-4E2C-8834-10A63632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A4DD81-CBA6-4255-BF8F-C863E655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3A1AD2-8CA1-45B8-A30E-939B0B5A2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1336-138D-4FBA-A914-D8065442A71A}" type="datetime1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831097-5318-417E-ACD3-78D3EAF84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102DF1-CB25-4932-9DB7-857B1C4C3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8A328-BF00-4896-9134-2B8BAEBD7C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00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B2BF3-B138-4073-B091-43949860C1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学び合いの会</a:t>
            </a:r>
            <a:br>
              <a:rPr kumimoji="1" lang="en-US" altLang="ja-JP" dirty="0"/>
            </a:br>
            <a:r>
              <a:rPr kumimoji="1" lang="ja-JP" altLang="en-US" dirty="0"/>
              <a:t>分科会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FB3B5B-900A-428E-9051-0AC07C250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2018</a:t>
            </a:r>
            <a:r>
              <a:rPr kumimoji="1" lang="ja-JP" altLang="en-US" dirty="0"/>
              <a:t>テーマ</a:t>
            </a:r>
            <a:endParaRPr kumimoji="1" lang="en-US" altLang="ja-JP" dirty="0"/>
          </a:p>
          <a:p>
            <a:r>
              <a:rPr kumimoji="1" lang="ja-JP" altLang="en-US" dirty="0"/>
              <a:t>教皇フランシスコの思想の核心</a:t>
            </a:r>
            <a:endParaRPr kumimoji="1" lang="en-US" altLang="ja-JP" dirty="0"/>
          </a:p>
          <a:p>
            <a:r>
              <a:rPr kumimoji="1" lang="en-US" altLang="ja-JP" dirty="0"/>
              <a:t>Justice</a:t>
            </a:r>
            <a:r>
              <a:rPr kumimoji="1" lang="ja-JP" altLang="en-US" dirty="0" err="1"/>
              <a:t>だけ</a:t>
            </a:r>
            <a:r>
              <a:rPr kumimoji="1" lang="ja-JP" altLang="en-US" dirty="0"/>
              <a:t>では足りない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CF1D35-3985-4D97-9697-FD842336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67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F9F42-A379-491D-9D9C-DDCB3840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齋藤は説明が下手です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6EFCB0-7EFA-4412-9911-495DC0298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825625"/>
            <a:ext cx="8595360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ea"/>
              <a:buAutoNum type="circleNumDbPlain"/>
            </a:pPr>
            <a:r>
              <a:rPr kumimoji="1" lang="ja-JP" altLang="en-US" dirty="0"/>
              <a:t>精一杯、フランシスコの思想を説明しますが「わからない」という不満持たれるだろうと思います。</a:t>
            </a:r>
            <a:endParaRPr kumimoji="1" lang="en-US" altLang="ja-JP" dirty="0"/>
          </a:p>
          <a:p>
            <a:pPr marL="514350" indent="-514350">
              <a:buFont typeface="+mj-ea"/>
              <a:buAutoNum type="circleNumDbPlain"/>
            </a:pPr>
            <a:r>
              <a:rPr lang="ja-JP" altLang="en-US" dirty="0"/>
              <a:t>しかしそれはひとえに齋藤の不徳の致すところ。</a:t>
            </a:r>
            <a:endParaRPr lang="en-US" altLang="ja-JP" dirty="0"/>
          </a:p>
          <a:p>
            <a:pPr marL="514350" indent="-514350">
              <a:buFont typeface="+mj-ea"/>
              <a:buAutoNum type="circleNumDbPlain"/>
            </a:pPr>
            <a:r>
              <a:rPr lang="ja-JP" altLang="en-US" dirty="0"/>
              <a:t>フランシスコの思想が難解なのではありません。</a:t>
            </a:r>
            <a:endParaRPr lang="en-US" altLang="ja-JP" dirty="0"/>
          </a:p>
          <a:p>
            <a:pPr marL="514350" indent="-514350">
              <a:buFont typeface="+mj-ea"/>
              <a:buAutoNum type="circleNumDbPlain"/>
            </a:pPr>
            <a:r>
              <a:rPr lang="ja-JP" altLang="en-US" dirty="0"/>
              <a:t>「わからない」と思った方は「わかる」人と間接的につながって下さい。信頼の輪を拡げて下さい。</a:t>
            </a:r>
            <a:endParaRPr lang="en-US" altLang="ja-JP" dirty="0"/>
          </a:p>
          <a:p>
            <a:pPr marL="514350" indent="-514350">
              <a:buFont typeface="+mj-ea"/>
              <a:buAutoNum type="circleNumDbPlain"/>
            </a:pPr>
            <a:r>
              <a:rPr lang="ja-JP" altLang="en-US" dirty="0"/>
              <a:t>フランシスコが命懸けで広めようとする思想ですし、</a:t>
            </a:r>
            <a:endParaRPr lang="en-US" altLang="ja-JP" dirty="0"/>
          </a:p>
          <a:p>
            <a:pPr marL="514350" indent="-514350">
              <a:buFont typeface="+mj-ea"/>
              <a:buAutoNum type="circleNumDbPlain"/>
            </a:pPr>
            <a:r>
              <a:rPr kumimoji="1" lang="ja-JP" altLang="en-US" dirty="0"/>
              <a:t>これを取り入れず旧来の政策に暗黙の了解を与え続ければ、人類文明は破滅するでしょう。間違いなく</a:t>
            </a:r>
            <a:r>
              <a:rPr kumimoji="1" lang="en-US" altLang="ja-JP" dirty="0"/>
              <a:t>...</a:t>
            </a:r>
          </a:p>
          <a:p>
            <a:pPr marL="514350" indent="-514350">
              <a:buFont typeface="+mj-ea"/>
              <a:buAutoNum type="circleNumDbPlain"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52A8C2-43E5-4A83-8A6D-093730DE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2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F0818-F987-47E8-B3A3-4A1FC55F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奇数月　第三土曜日　全五回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6F2264-2174-4643-86F0-23D578636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3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17</a:t>
            </a:r>
            <a:r>
              <a:rPr kumimoji="1" lang="ja-JP" altLang="en-US" dirty="0"/>
              <a:t>日　社会規範の拡張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　倫理改革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7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21</a:t>
            </a:r>
            <a:r>
              <a:rPr kumimoji="1" lang="ja-JP" altLang="en-US" dirty="0"/>
              <a:t>日　</a:t>
            </a:r>
            <a:r>
              <a:rPr kumimoji="1" lang="en-US" altLang="ja-JP" dirty="0"/>
              <a:t>Love</a:t>
            </a:r>
            <a:r>
              <a:rPr kumimoji="1" lang="ja-JP" altLang="en-US" dirty="0"/>
              <a:t> </a:t>
            </a:r>
            <a:r>
              <a:rPr kumimoji="1" lang="en-US" altLang="ja-JP" dirty="0"/>
              <a:t>God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love</a:t>
            </a:r>
            <a:r>
              <a:rPr kumimoji="1" lang="ja-JP" altLang="en-US" dirty="0"/>
              <a:t> </a:t>
            </a:r>
            <a:r>
              <a:rPr kumimoji="1" lang="en-US" altLang="ja-JP" dirty="0"/>
              <a:t>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15</a:t>
            </a:r>
            <a:r>
              <a:rPr lang="ja-JP" altLang="en-US" dirty="0"/>
              <a:t>日　</a:t>
            </a:r>
            <a:r>
              <a:rPr lang="en-US" altLang="ja-JP" dirty="0"/>
              <a:t>Freedom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11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17</a:t>
            </a:r>
            <a:r>
              <a:rPr kumimoji="1" lang="ja-JP" altLang="en-US" dirty="0"/>
              <a:t>日　カトリックの経済学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C2B23A3-9EB2-4742-84A1-9FDA933C4BCC}"/>
              </a:ext>
            </a:extLst>
          </p:cNvPr>
          <p:cNvGrpSpPr/>
          <p:nvPr/>
        </p:nvGrpSpPr>
        <p:grpSpPr>
          <a:xfrm>
            <a:off x="628650" y="4846320"/>
            <a:ext cx="7886700" cy="1330643"/>
            <a:chOff x="628650" y="4846320"/>
            <a:chExt cx="7886700" cy="1330643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3AAAEBCA-2EA3-42A8-805D-4ED538E7F459}"/>
                </a:ext>
              </a:extLst>
            </p:cNvPr>
            <p:cNvGrpSpPr/>
            <p:nvPr/>
          </p:nvGrpSpPr>
          <p:grpSpPr>
            <a:xfrm>
              <a:off x="628650" y="4846320"/>
              <a:ext cx="7886700" cy="1330643"/>
              <a:chOff x="628650" y="4846319"/>
              <a:chExt cx="7886700" cy="1330643"/>
            </a:xfrm>
          </p:grpSpPr>
          <p:sp>
            <p:nvSpPr>
              <p:cNvPr id="4" name="吹き出し: 角を丸めた四角形 3">
                <a:extLst>
                  <a:ext uri="{FF2B5EF4-FFF2-40B4-BE49-F238E27FC236}">
                    <a16:creationId xmlns:a16="http://schemas.microsoft.com/office/drawing/2014/main" id="{FE6E3726-605E-4D5A-873D-8D281B75036F}"/>
                  </a:ext>
                </a:extLst>
              </p:cNvPr>
              <p:cNvSpPr/>
              <p:nvPr/>
            </p:nvSpPr>
            <p:spPr>
              <a:xfrm>
                <a:off x="628650" y="4846319"/>
                <a:ext cx="7886700" cy="1330643"/>
              </a:xfrm>
              <a:prstGeom prst="wedgeRoundRectCallout">
                <a:avLst>
                  <a:gd name="adj1" fmla="val 28299"/>
                  <a:gd name="adj2" fmla="val -65023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74E968DD-25D4-4129-B32A-7686E551E3A1}"/>
                  </a:ext>
                </a:extLst>
              </p:cNvPr>
              <p:cNvSpPr/>
              <p:nvPr/>
            </p:nvSpPr>
            <p:spPr>
              <a:xfrm>
                <a:off x="1360170" y="5188474"/>
                <a:ext cx="622935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/>
                  <a:t>「聖と俗」で用語の使い分けができない日本語、これでフランシスコの思想を捉えるのは難しい。</a:t>
                </a:r>
              </a:p>
            </p:txBody>
          </p:sp>
        </p:grp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4ECADBF-EDDD-4595-84F3-9C06958C8EBA}"/>
                </a:ext>
              </a:extLst>
            </p:cNvPr>
            <p:cNvSpPr txBox="1"/>
            <p:nvPr/>
          </p:nvSpPr>
          <p:spPr>
            <a:xfrm>
              <a:off x="1360170" y="4990202"/>
              <a:ext cx="27222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/>
                <a:t>セクラ・セクロール </a:t>
              </a:r>
              <a:r>
                <a:rPr lang="en-US" altLang="ja-JP" sz="1100" dirty="0"/>
                <a:t>sacred and secular</a:t>
              </a:r>
              <a:endParaRPr kumimoji="1" lang="ja-JP" altLang="en-US" sz="1100" dirty="0"/>
            </a:p>
          </p:txBody>
        </p:sp>
      </p:grp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3A85E9-7F3D-4A65-91E0-595633A6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01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667C9A-0501-48F6-B820-222AC212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48526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各回のキーワード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D8B646-87AA-4C39-88D5-91DD9B445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42" y="731176"/>
            <a:ext cx="8618220" cy="5724488"/>
          </a:xfrm>
        </p:spPr>
        <p:txBody>
          <a:bodyPr>
            <a:normAutofit lnSpcReduction="10000"/>
          </a:bodyPr>
          <a:lstStyle/>
          <a:p>
            <a:r>
              <a:rPr kumimoji="1" lang="en-US" altLang="ja-JP" u="sng" dirty="0"/>
              <a:t>3</a:t>
            </a:r>
            <a:r>
              <a:rPr kumimoji="1" lang="ja-JP" altLang="en-US" u="sng" dirty="0"/>
              <a:t>月</a:t>
            </a:r>
            <a:r>
              <a:rPr kumimoji="1" lang="en-US" altLang="ja-JP" u="sng" dirty="0"/>
              <a:t>17</a:t>
            </a:r>
            <a:r>
              <a:rPr kumimoji="1" lang="ja-JP" altLang="en-US" u="sng" dirty="0"/>
              <a:t>日：社会規範の拡張　</a:t>
            </a:r>
            <a:r>
              <a:rPr kumimoji="1" lang="en-US" altLang="ja-JP" u="sng" dirty="0"/>
              <a:t>Is justice enough?</a:t>
            </a:r>
            <a:br>
              <a:rPr kumimoji="1" lang="en-US" altLang="ja-JP" u="sng" dirty="0"/>
            </a:br>
            <a:r>
              <a:rPr kumimoji="1" lang="en-US" altLang="ja-JP" dirty="0"/>
              <a:t>post-secular	</a:t>
            </a:r>
            <a:r>
              <a:rPr kumimoji="1" lang="ja-JP" altLang="en-US" dirty="0"/>
              <a:t>ポスト世俗</a:t>
            </a:r>
            <a:br>
              <a:rPr kumimoji="1" lang="en-US" altLang="ja-JP" dirty="0"/>
            </a:br>
            <a:r>
              <a:rPr lang="en-US" altLang="ja-JP" dirty="0" err="1"/>
              <a:t>Dialektik</a:t>
            </a:r>
            <a:r>
              <a:rPr lang="en-US" altLang="ja-JP" dirty="0"/>
              <a:t>		</a:t>
            </a:r>
            <a:r>
              <a:rPr lang="ja-JP" altLang="en-US" dirty="0"/>
              <a:t>対話、弁証法</a:t>
            </a:r>
            <a:br>
              <a:rPr lang="en-US" altLang="ja-JP" dirty="0"/>
            </a:br>
            <a:r>
              <a:rPr kumimoji="1" lang="en-US" altLang="ja-JP" dirty="0"/>
              <a:t>human</a:t>
            </a:r>
            <a:r>
              <a:rPr kumimoji="1" lang="ja-JP" altLang="en-US" dirty="0"/>
              <a:t> </a:t>
            </a:r>
            <a:r>
              <a:rPr kumimoji="1" lang="en-US" altLang="ja-JP" dirty="0"/>
              <a:t>rights	</a:t>
            </a:r>
            <a:r>
              <a:rPr kumimoji="1" lang="ja-JP" altLang="en-US" dirty="0"/>
              <a:t>人権？　</a:t>
            </a:r>
            <a:r>
              <a:rPr lang="ja-JP" altLang="en-US" dirty="0"/>
              <a:t>聖と俗の折衷（止揚）</a:t>
            </a:r>
            <a:endParaRPr lang="en-US" altLang="ja-JP" dirty="0"/>
          </a:p>
          <a:p>
            <a:r>
              <a:rPr kumimoji="1" lang="en-US" altLang="ja-JP" u="sng" dirty="0"/>
              <a:t>5</a:t>
            </a:r>
            <a:r>
              <a:rPr kumimoji="1" lang="ja-JP" altLang="en-US" u="sng" dirty="0"/>
              <a:t>月</a:t>
            </a:r>
            <a:r>
              <a:rPr kumimoji="1" lang="en-US" altLang="ja-JP" u="sng" dirty="0"/>
              <a:t>19</a:t>
            </a:r>
            <a:r>
              <a:rPr kumimoji="1" lang="ja-JP" altLang="en-US" u="sng" dirty="0"/>
              <a:t>日：倫理改革</a:t>
            </a:r>
            <a:br>
              <a:rPr kumimoji="1" lang="en-US" altLang="ja-JP" dirty="0"/>
            </a:br>
            <a:r>
              <a:rPr kumimoji="1" lang="en-US" altLang="ja-JP" dirty="0"/>
              <a:t>sovereign, sovereignty</a:t>
            </a:r>
            <a:r>
              <a:rPr kumimoji="1" lang="ja-JP" altLang="en-US" dirty="0"/>
              <a:t>　主権者、主権</a:t>
            </a:r>
            <a:br>
              <a:rPr kumimoji="1" lang="en-US" altLang="ja-JP" dirty="0"/>
            </a:br>
            <a:r>
              <a:rPr kumimoji="1" lang="en-US" altLang="ja-JP" dirty="0"/>
              <a:t>the </a:t>
            </a:r>
            <a:r>
              <a:rPr kumimoji="1" lang="en-US" altLang="ja-JP" i="1" dirty="0"/>
              <a:t>res publica</a:t>
            </a:r>
            <a:r>
              <a:rPr kumimoji="1" lang="en-US" altLang="ja-JP" dirty="0"/>
              <a:t>, the public sphere, the people</a:t>
            </a:r>
            <a:br>
              <a:rPr kumimoji="1" lang="en-US" altLang="ja-JP" dirty="0"/>
            </a:br>
            <a:r>
              <a:rPr kumimoji="1" lang="en-US" altLang="ja-JP" dirty="0"/>
              <a:t>virtue ethics                    </a:t>
            </a:r>
            <a:r>
              <a:rPr kumimoji="1" lang="ja-JP" altLang="en-US" dirty="0"/>
              <a:t>徳倫理</a:t>
            </a:r>
            <a:endParaRPr kumimoji="1" lang="en-US" altLang="ja-JP" dirty="0"/>
          </a:p>
          <a:p>
            <a:r>
              <a:rPr kumimoji="1" lang="en-US" altLang="ja-JP" u="sng" dirty="0"/>
              <a:t>7</a:t>
            </a:r>
            <a:r>
              <a:rPr kumimoji="1" lang="ja-JP" altLang="en-US" u="sng" dirty="0"/>
              <a:t>月</a:t>
            </a:r>
            <a:r>
              <a:rPr lang="en-US" altLang="ja-JP" u="sng" dirty="0"/>
              <a:t>21</a:t>
            </a:r>
            <a:r>
              <a:rPr lang="ja-JP" altLang="en-US" u="sng" dirty="0"/>
              <a:t>日：</a:t>
            </a:r>
            <a:r>
              <a:rPr lang="en-US" altLang="ja-JP" u="sng" dirty="0"/>
              <a:t>Love God and love people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u="sng" dirty="0"/>
              <a:t>9</a:t>
            </a:r>
            <a:r>
              <a:rPr lang="ja-JP" altLang="en-US" u="sng" dirty="0"/>
              <a:t>月</a:t>
            </a:r>
            <a:r>
              <a:rPr lang="en-US" altLang="ja-JP" u="sng" dirty="0"/>
              <a:t>15</a:t>
            </a:r>
            <a:r>
              <a:rPr lang="ja-JP" altLang="en-US" u="sng" dirty="0"/>
              <a:t>日：</a:t>
            </a:r>
            <a:r>
              <a:rPr lang="en-US" altLang="ja-JP" u="sng" dirty="0"/>
              <a:t>Freedom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u="sng" dirty="0"/>
              <a:t>11</a:t>
            </a:r>
            <a:r>
              <a:rPr lang="ja-JP" altLang="en-US" u="sng" dirty="0"/>
              <a:t>月</a:t>
            </a:r>
            <a:r>
              <a:rPr lang="en-US" altLang="ja-JP" u="sng" dirty="0"/>
              <a:t>17</a:t>
            </a:r>
            <a:r>
              <a:rPr lang="ja-JP" altLang="en-US" u="sng" dirty="0"/>
              <a:t>日：カトリックの経済学</a:t>
            </a:r>
            <a:br>
              <a:rPr lang="en-US" altLang="ja-JP"/>
            </a:b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CBA036-9A74-419E-B5FC-7FE79642536E}"/>
              </a:ext>
            </a:extLst>
          </p:cNvPr>
          <p:cNvSpPr txBox="1"/>
          <p:nvPr/>
        </p:nvSpPr>
        <p:spPr>
          <a:xfrm>
            <a:off x="6855708" y="1570482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アウフヘーベン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29BD5B-0785-437A-B4C2-20B69251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A328-BF00-4896-9134-2B8BAEBD7C6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72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3D97356-CD69-463C-8039-D4C22A3FB8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7"/>
          <a:stretch/>
        </p:blipFill>
        <p:spPr>
          <a:xfrm>
            <a:off x="20" y="10"/>
            <a:ext cx="4579221" cy="68579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90F1816-BBB5-4F08-BD40-A6556499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301" y="640081"/>
            <a:ext cx="3604638" cy="3637373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sz="6000"/>
              <a:t>第一回、推薦図書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7506061-113C-4FAB-8520-A45317B7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857" y="6356350"/>
            <a:ext cx="469082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EBA8A328-BF00-4896-9134-2B8BAEBD7C65}" type="slidenum">
              <a:rPr kumimoji="0" lang="en-US" altLang="ja-JP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5</a:t>
            </a:fld>
            <a:endParaRPr kumimoji="0" lang="en-US" altLang="ja-JP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973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 descr="テキス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80309BB-B2C8-45DC-825C-459C075601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338" r="443" b="-5"/>
          <a:stretch/>
        </p:blipFill>
        <p:spPr>
          <a:xfrm>
            <a:off x="241221" y="320511"/>
            <a:ext cx="2846070" cy="3930978"/>
          </a:xfrm>
          <a:prstGeom prst="rect">
            <a:avLst/>
          </a:prstGeom>
        </p:spPr>
      </p:pic>
      <p:pic>
        <p:nvPicPr>
          <p:cNvPr id="8" name="コンテンツ プレースホルダー 7" descr="テキス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E3D8EE44-F912-4030-A29A-AA31E4EC86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-4" b="1931"/>
          <a:stretch/>
        </p:blipFill>
        <p:spPr>
          <a:xfrm>
            <a:off x="3148788" y="320511"/>
            <a:ext cx="2846070" cy="3930978"/>
          </a:xfrm>
          <a:prstGeom prst="rect">
            <a:avLst/>
          </a:prstGeom>
        </p:spPr>
      </p:pic>
      <p:pic>
        <p:nvPicPr>
          <p:cNvPr id="5" name="図 4" descr="テキスト が含まれている画像&#10;&#10;高い精度で生成された説明">
            <a:extLst>
              <a:ext uri="{FF2B5EF4-FFF2-40B4-BE49-F238E27FC236}">
                <a16:creationId xmlns:a16="http://schemas.microsoft.com/office/drawing/2014/main" id="{7A89F304-AE26-4219-83B8-6767299C1F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0" r="5" b="5"/>
          <a:stretch/>
        </p:blipFill>
        <p:spPr>
          <a:xfrm>
            <a:off x="6056356" y="320511"/>
            <a:ext cx="2846070" cy="393097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188E89-AF78-40F6-B787-E9BD9C6256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43000" y="5778706"/>
            <a:ext cx="6858000" cy="0"/>
          </a:xfrm>
          <a:prstGeom prst="line">
            <a:avLst/>
          </a:prstGeom>
          <a:ln>
            <a:solidFill>
              <a:srgbClr val="E1A2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169E7EAF-29C4-438B-B904-6B251437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47" y="4571216"/>
            <a:ext cx="8179506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ja-JP" alt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第二回、推薦図書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67693C-39EF-4D92-B6E3-AC5B0E05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BA8A328-BF00-4896-9134-2B8BAEBD7C65}" type="slidenum">
              <a:rPr kumimoji="1" lang="en-US" altLang="ja-JP" smtClean="0"/>
              <a:pPr>
                <a:spcAft>
                  <a:spcPts val="600"/>
                </a:spcAft>
              </a:pPr>
              <a:t>6</a:t>
            </a:fld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423873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184</Words>
  <Application>Microsoft Office PowerPoint</Application>
  <PresentationFormat>画面に合わせる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Office テーマ</vt:lpstr>
      <vt:lpstr>学び合いの会 分科会</vt:lpstr>
      <vt:lpstr>齋藤は説明が下手です</vt:lpstr>
      <vt:lpstr>奇数月　第三土曜日　全五回</vt:lpstr>
      <vt:lpstr>各回のキーワード</vt:lpstr>
      <vt:lpstr>第一回、推薦図書</vt:lpstr>
      <vt:lpstr>第二回、推薦図書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学び合いの会 分科会</dc:title>
  <dc:creator>Jun Saito</dc:creator>
  <cp:lastModifiedBy>Jun Saito</cp:lastModifiedBy>
  <cp:revision>1</cp:revision>
  <dcterms:created xsi:type="dcterms:W3CDTF">2018-03-17T00:40:57Z</dcterms:created>
  <dcterms:modified xsi:type="dcterms:W3CDTF">2018-04-06T07:49:54Z</dcterms:modified>
</cp:coreProperties>
</file>